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16256000"/>
  <p:notesSz cx="10020300" cy="68881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CC66"/>
    <a:srgbClr val="FFFF99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36" d="100"/>
          <a:sy n="36" d="100"/>
        </p:scale>
        <p:origin x="205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F36B-A3A4-4ABA-9EE7-645B4644D686}" type="datetimeFigureOut">
              <a:rPr kumimoji="1" lang="ja-JP" altLang="en-US" smtClean="0"/>
              <a:t>2017/11/15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B2637-054D-4B4C-9FDB-842796DA20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2982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F36B-A3A4-4ABA-9EE7-645B4644D686}" type="datetimeFigureOut">
              <a:rPr kumimoji="1" lang="ja-JP" altLang="en-US" smtClean="0"/>
              <a:t>2017/11/15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B2637-054D-4B4C-9FDB-842796DA20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1389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F36B-A3A4-4ABA-9EE7-645B4644D686}" type="datetimeFigureOut">
              <a:rPr kumimoji="1" lang="ja-JP" altLang="en-US" smtClean="0"/>
              <a:t>2017/11/15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B2637-054D-4B4C-9FDB-842796DA20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8552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F36B-A3A4-4ABA-9EE7-645B4644D686}" type="datetimeFigureOut">
              <a:rPr kumimoji="1" lang="ja-JP" altLang="en-US" smtClean="0"/>
              <a:t>2017/11/15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B2637-054D-4B4C-9FDB-842796DA20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4961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F36B-A3A4-4ABA-9EE7-645B4644D686}" type="datetimeFigureOut">
              <a:rPr kumimoji="1" lang="ja-JP" altLang="en-US" smtClean="0"/>
              <a:t>2017/11/15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B2637-054D-4B4C-9FDB-842796DA20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2405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F36B-A3A4-4ABA-9EE7-645B4644D686}" type="datetimeFigureOut">
              <a:rPr kumimoji="1" lang="ja-JP" altLang="en-US" smtClean="0"/>
              <a:t>2017/11/15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B2637-054D-4B4C-9FDB-842796DA20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1241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F36B-A3A4-4ABA-9EE7-645B4644D686}" type="datetimeFigureOut">
              <a:rPr kumimoji="1" lang="ja-JP" altLang="en-US" smtClean="0"/>
              <a:t>2017/11/15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B2637-054D-4B4C-9FDB-842796DA20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7133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F36B-A3A4-4ABA-9EE7-645B4644D686}" type="datetimeFigureOut">
              <a:rPr kumimoji="1" lang="ja-JP" altLang="en-US" smtClean="0"/>
              <a:t>2017/11/15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B2637-054D-4B4C-9FDB-842796DA20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2690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F36B-A3A4-4ABA-9EE7-645B4644D686}" type="datetimeFigureOut">
              <a:rPr kumimoji="1" lang="ja-JP" altLang="en-US" smtClean="0"/>
              <a:t>2017/11/15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B2637-054D-4B4C-9FDB-842796DA20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5775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F36B-A3A4-4ABA-9EE7-645B4644D686}" type="datetimeFigureOut">
              <a:rPr kumimoji="1" lang="ja-JP" altLang="en-US" smtClean="0"/>
              <a:t>2017/11/15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B2637-054D-4B4C-9FDB-842796DA20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8427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F36B-A3A4-4ABA-9EE7-645B4644D686}" type="datetimeFigureOut">
              <a:rPr kumimoji="1" lang="ja-JP" altLang="en-US" smtClean="0"/>
              <a:t>2017/11/15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B2637-054D-4B4C-9FDB-842796DA20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9117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DF36B-A3A4-4ABA-9EE7-645B4644D686}" type="datetimeFigureOut">
              <a:rPr kumimoji="1" lang="ja-JP" altLang="en-US" smtClean="0"/>
              <a:t>2017/11/15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B2637-054D-4B4C-9FDB-842796DA20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8529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kumimoji="1"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角丸四角形 14"/>
          <p:cNvSpPr/>
          <p:nvPr/>
        </p:nvSpPr>
        <p:spPr>
          <a:xfrm>
            <a:off x="386148" y="11948024"/>
            <a:ext cx="5671413" cy="191430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1881248" y="811210"/>
            <a:ext cx="8664388" cy="1580279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sz="8000" b="1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パート募集</a:t>
            </a:r>
            <a:endParaRPr kumimoji="1" lang="ja-JP" altLang="en-US" sz="800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" name="縦書きテキスト プレースホルダー 6"/>
          <p:cNvSpPr>
            <a:spLocks noGrp="1"/>
          </p:cNvSpPr>
          <p:nvPr>
            <p:ph type="body" orient="vert" idx="1"/>
          </p:nvPr>
        </p:nvSpPr>
        <p:spPr>
          <a:xfrm>
            <a:off x="772511" y="2987754"/>
            <a:ext cx="10903277" cy="3579699"/>
          </a:xfrm>
        </p:spPr>
        <p:txBody>
          <a:bodyPr vert="horz">
            <a:noAutofit/>
          </a:bodyPr>
          <a:lstStyle/>
          <a:p>
            <a:pPr marL="0" indent="0">
              <a:buNone/>
            </a:pPr>
            <a:r>
              <a:rPr kumimoji="1" lang="ja-JP" altLang="en-US" sz="3200" u="sng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共同生活援助</a:t>
            </a:r>
            <a:r>
              <a:rPr lang="en-US" altLang="ja-JP" sz="4000" u="sng" dirty="0" err="1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onehand</a:t>
            </a:r>
            <a:r>
              <a:rPr lang="ja-JP" altLang="en-US" sz="3200" u="sng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は１０月１日にオープンしたばかりの障害者グループホームです。入居者の皆様が地域で安心して暮らせるよう、一軒家で生活の支援を行っています。</a:t>
            </a:r>
            <a:endParaRPr lang="en-US" altLang="ja-JP" sz="3200" u="sng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lang="ja-JP" altLang="en-US" sz="3200" u="sng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ただいま</a:t>
            </a:r>
            <a:r>
              <a:rPr lang="ja-JP" altLang="en-US" sz="3200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、朝・</a:t>
            </a:r>
            <a:r>
              <a:rPr lang="ja-JP" altLang="en-US" sz="3200" u="sng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夕、一緒に働いて</a:t>
            </a:r>
            <a:r>
              <a:rPr lang="ja-JP" altLang="en-US" sz="3200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いただける</a:t>
            </a:r>
            <a:r>
              <a:rPr lang="ja-JP" altLang="en-US" sz="3200" u="sng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パートさんを募集中です</a:t>
            </a:r>
            <a:r>
              <a:rPr lang="ja-JP" altLang="en-US" sz="3200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lang="en-US" altLang="ja-JP" sz="3200" u="sng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lang="ja-JP" altLang="en-US" sz="3200" u="sng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穏やかな入居者様が多いので、未経験の方も安心です。初めはきちんと</a:t>
            </a:r>
            <a:r>
              <a:rPr lang="ja-JP" altLang="en-US" sz="3200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サポート</a:t>
            </a:r>
            <a:r>
              <a:rPr lang="ja-JP" altLang="en-US" sz="3200" u="sng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いたします。</a:t>
            </a:r>
            <a:endParaRPr kumimoji="1" lang="en-US" altLang="ja-JP" sz="3200" u="sng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endParaRPr kumimoji="1" lang="en-US" altLang="ja-JP" sz="2400" dirty="0"/>
          </a:p>
          <a:p>
            <a:pPr marL="0" indent="0">
              <a:buNone/>
            </a:pPr>
            <a:endParaRPr kumimoji="1" lang="en-US" altLang="ja-JP" sz="2400" dirty="0" smtClean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844849" y="14880026"/>
            <a:ext cx="62116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u="sng" dirty="0" err="1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onehand</a:t>
            </a:r>
            <a:r>
              <a:rPr lang="ja-JP" altLang="en-US" sz="2800" u="sng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ホームページ</a:t>
            </a:r>
            <a:r>
              <a:rPr lang="en-US" altLang="ja-JP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http</a:t>
            </a:r>
            <a:r>
              <a:rPr lang="en-US" altLang="ja-JP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://onehand.jp</a:t>
            </a:r>
            <a:r>
              <a:rPr lang="en-US" altLang="ja-JP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/</a:t>
            </a:r>
            <a:endParaRPr kumimoji="1" lang="ja-JP" altLang="en-US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104965" y="6975033"/>
            <a:ext cx="5522105" cy="4832092"/>
          </a:xfrm>
          <a:prstGeom prst="rect">
            <a:avLst/>
          </a:prstGeom>
          <a:noFill/>
          <a:ln w="60325" cap="rnd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遅番</a:t>
            </a:r>
            <a:endParaRPr lang="en-US" altLang="ja-JP" sz="28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■時間</a:t>
            </a:r>
            <a:endParaRPr kumimoji="1" lang="en-US" altLang="ja-JP" sz="28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１７：００～２０：００</a:t>
            </a:r>
            <a:endParaRPr kumimoji="1" lang="en-US" altLang="ja-JP" sz="28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■仕事内容</a:t>
            </a:r>
            <a:endParaRPr lang="en-US" altLang="ja-JP" sz="28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r>
              <a:rPr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入居者</a:t>
            </a: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さん</a:t>
            </a:r>
            <a:r>
              <a:rPr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の夕食作り</a:t>
            </a: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</a:t>
            </a:r>
            <a:r>
              <a:rPr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補助、　</a:t>
            </a:r>
            <a:endParaRPr lang="en-US" altLang="ja-JP" sz="28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見守り</a:t>
            </a:r>
            <a:endParaRPr lang="en-US" altLang="ja-JP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・服薬</a:t>
            </a: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確認</a:t>
            </a:r>
            <a:endParaRPr lang="en-US" altLang="ja-JP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・体調</a:t>
            </a: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確認</a:t>
            </a:r>
            <a:endParaRPr lang="en-US" altLang="ja-JP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・入浴、</a:t>
            </a: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洗濯等</a:t>
            </a:r>
            <a:r>
              <a:rPr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の補助、見守り</a:t>
            </a:r>
            <a:endParaRPr lang="en-US" altLang="ja-JP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・帰宅時</a:t>
            </a: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</a:t>
            </a:r>
            <a:r>
              <a:rPr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確認</a:t>
            </a:r>
            <a:endParaRPr lang="en-US" altLang="ja-JP" sz="28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・話し相手など</a:t>
            </a:r>
            <a:endParaRPr lang="en-US" altLang="ja-JP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33552" y="6975033"/>
            <a:ext cx="5257800" cy="4832092"/>
          </a:xfrm>
          <a:prstGeom prst="rect">
            <a:avLst/>
          </a:prstGeom>
          <a:noFill/>
          <a:ln w="60325" cap="rnd">
            <a:solidFill>
              <a:srgbClr val="002060">
                <a:alpha val="95000"/>
              </a:srgb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早番</a:t>
            </a:r>
            <a:endParaRPr lang="en-US" altLang="ja-JP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■時間</a:t>
            </a:r>
            <a:endParaRPr lang="en-US" altLang="ja-JP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６：３０</a:t>
            </a: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～８：３０</a:t>
            </a:r>
            <a:endParaRPr lang="en-US" altLang="ja-JP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■仕事</a:t>
            </a: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内容</a:t>
            </a:r>
            <a:endParaRPr lang="en-US" altLang="ja-JP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・入居者</a:t>
            </a: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さんの朝食作り</a:t>
            </a:r>
            <a:r>
              <a:rPr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の補助、　</a:t>
            </a:r>
            <a:endParaRPr lang="en-US" altLang="ja-JP" sz="28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見守り</a:t>
            </a:r>
            <a:endParaRPr lang="en-US" altLang="ja-JP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・服薬</a:t>
            </a: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確認</a:t>
            </a:r>
            <a:endParaRPr lang="en-US" altLang="ja-JP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・体調</a:t>
            </a: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確認</a:t>
            </a:r>
            <a:endParaRPr lang="en-US" altLang="ja-JP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・掃除</a:t>
            </a: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、洗濯等</a:t>
            </a:r>
            <a:r>
              <a:rPr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の補助、見守り</a:t>
            </a:r>
            <a:endParaRPr lang="en-US" altLang="ja-JP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・出勤</a:t>
            </a: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時の</a:t>
            </a:r>
            <a:r>
              <a:rPr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確認</a:t>
            </a:r>
            <a:endParaRPr lang="en-US" altLang="ja-JP" sz="28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話し相手</a:t>
            </a:r>
            <a:r>
              <a:rPr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など</a:t>
            </a:r>
            <a:endParaRPr lang="en-US" altLang="ja-JP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039175" y="12097081"/>
            <a:ext cx="519518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早番</a:t>
            </a:r>
            <a:r>
              <a:rPr kumimoji="1" lang="ja-JP" altLang="en-US" sz="2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・遅番どちらも時給９００円</a:t>
            </a:r>
            <a:endParaRPr kumimoji="1" lang="en-US" altLang="ja-JP" sz="2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年齢・性別</a:t>
            </a:r>
            <a:r>
              <a:rPr lang="ja-JP" altLang="en-US" sz="2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・経験不問</a:t>
            </a:r>
            <a:endParaRPr lang="en-US" altLang="ja-JP" sz="2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事前</a:t>
            </a:r>
            <a:r>
              <a:rPr lang="ja-JP" altLang="en-US" sz="2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見学</a:t>
            </a:r>
            <a:r>
              <a:rPr lang="ja-JP" altLang="en-US" sz="2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も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可能</a:t>
            </a:r>
            <a:r>
              <a:rPr lang="ja-JP" altLang="en-US" sz="2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です。</a:t>
            </a:r>
            <a:endParaRPr lang="en-US" altLang="ja-JP" sz="2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まずはお気軽にご相談ください</a:t>
            </a:r>
            <a:r>
              <a:rPr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lang="en-US" altLang="ja-JP" sz="28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28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28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pic>
        <p:nvPicPr>
          <p:cNvPr id="12" name="図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2012" y="11957324"/>
            <a:ext cx="4925364" cy="2772503"/>
          </a:xfrm>
          <a:prstGeom prst="rect">
            <a:avLst/>
          </a:prstGeom>
        </p:spPr>
      </p:pic>
      <p:pic>
        <p:nvPicPr>
          <p:cNvPr id="2" name="図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5636" y="811210"/>
            <a:ext cx="1421319" cy="1987859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148" y="811210"/>
            <a:ext cx="1846169" cy="2103896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721522" y="13862324"/>
            <a:ext cx="562658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一般社団法人</a:t>
            </a:r>
            <a:r>
              <a:rPr lang="en-US" altLang="ja-JP" sz="3600" b="1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onehand</a:t>
            </a:r>
            <a:endParaRPr lang="en-US" altLang="ja-JP" sz="3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〒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３３８－０００３</a:t>
            </a:r>
            <a:endParaRPr lang="en-US" altLang="ja-JP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さいたま市中央区本町東６－７－１８</a:t>
            </a:r>
            <a:endParaRPr lang="en-US" altLang="ja-JP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ＴＥＬ 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０４８－７０８－０６８１</a:t>
            </a:r>
            <a:endParaRPr lang="en-US" altLang="ja-JP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担当　加世田・</a:t>
            </a:r>
            <a:r>
              <a:rPr lang="ja-JP" altLang="en-US" sz="2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今田まで</a:t>
            </a:r>
            <a:endParaRPr lang="en-US" altLang="ja-JP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3" name="図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892" y="6975033"/>
            <a:ext cx="614452" cy="594702"/>
          </a:xfrm>
          <a:prstGeom prst="rect">
            <a:avLst/>
          </a:prstGeom>
        </p:spPr>
      </p:pic>
      <p:pic>
        <p:nvPicPr>
          <p:cNvPr id="14" name="図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9355" y="7021695"/>
            <a:ext cx="659185" cy="610060"/>
          </a:xfrm>
          <a:prstGeom prst="rect">
            <a:avLst/>
          </a:prstGeom>
        </p:spPr>
      </p:pic>
      <p:pic>
        <p:nvPicPr>
          <p:cNvPr id="17" name="図 1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5261" y="1648482"/>
            <a:ext cx="8779754" cy="526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6335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184</TotalTime>
  <Words>130</Words>
  <Application>Microsoft Office PowerPoint</Application>
  <PresentationFormat>ユーザー設定</PresentationFormat>
  <Paragraphs>36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HG丸ｺﾞｼｯｸM-PRO</vt:lpstr>
      <vt:lpstr>HG創英角ﾎﾟｯﾌﾟ体</vt:lpstr>
      <vt:lpstr>游ゴシック</vt:lpstr>
      <vt:lpstr>游ゴシック Light</vt:lpstr>
      <vt:lpstr>Arial</vt:lpstr>
      <vt:lpstr>Calibri</vt:lpstr>
      <vt:lpstr>Calibri Light</vt:lpstr>
      <vt:lpstr>Office テーマ</vt:lpstr>
      <vt:lpstr>パート募集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パート募集</dc:title>
  <dc:creator>info@onehand.jp</dc:creator>
  <cp:lastModifiedBy>info@onehand.jp</cp:lastModifiedBy>
  <cp:revision>16</cp:revision>
  <cp:lastPrinted>2017-11-12T04:59:02Z</cp:lastPrinted>
  <dcterms:created xsi:type="dcterms:W3CDTF">2017-11-11T08:30:33Z</dcterms:created>
  <dcterms:modified xsi:type="dcterms:W3CDTF">2017-11-15T01:56:54Z</dcterms:modified>
</cp:coreProperties>
</file>